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2" r:id="rId5"/>
    <p:sldId id="260" r:id="rId6"/>
    <p:sldId id="259" r:id="rId7"/>
    <p:sldId id="261" r:id="rId8"/>
    <p:sldId id="263" r:id="rId9"/>
    <p:sldId id="264" r:id="rId10"/>
    <p:sldId id="273" r:id="rId11"/>
    <p:sldId id="265" r:id="rId12"/>
    <p:sldId id="266" r:id="rId13"/>
    <p:sldId id="272" r:id="rId14"/>
    <p:sldId id="267" r:id="rId15"/>
    <p:sldId id="268" r:id="rId16"/>
    <p:sldId id="269" r:id="rId17"/>
    <p:sldId id="270" r:id="rId18"/>
    <p:sldId id="271" r:id="rId19"/>
    <p:sldId id="274" r:id="rId20"/>
    <p:sldId id="276" r:id="rId21"/>
    <p:sldId id="277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48" d="100"/>
          <a:sy n="48" d="100"/>
        </p:scale>
        <p:origin x="8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128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204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442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9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2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4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9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45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93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6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436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1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86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24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6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42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00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27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2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495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898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327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827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2783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731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663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6C31-9C6A-435A-BC56-332EACED47AD}" type="datetimeFigureOut">
              <a:rPr lang="en-MY" smtClean="0"/>
              <a:t>6/2/2016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89FA-B6D3-49B4-8A23-FB2EC897B6C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373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2/6/2016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8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irstyling_tool" TargetMode="External"/><Relationship Id="rId2" Type="http://schemas.openxmlformats.org/officeDocument/2006/relationships/hyperlink" Target="http://www.curioushistory.com/the-rise-of-hair-salons-through-the-ag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aircuttingstories.net/Story/SingleStory/55b83e96e8f05328db60702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53770" y="536438"/>
            <a:ext cx="8459060" cy="5711962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MY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2650" y="138363"/>
            <a:ext cx="5549900" cy="1933461"/>
          </a:xfrm>
        </p:spPr>
        <p:txBody>
          <a:bodyPr>
            <a:normAutofit/>
          </a:bodyPr>
          <a:lstStyle/>
          <a:p>
            <a:r>
              <a:rPr lang="en-MY" sz="6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SALON</a:t>
            </a:r>
            <a:endParaRPr lang="en-MY" sz="6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3770" y="2071824"/>
            <a:ext cx="8332072" cy="3593888"/>
          </a:xfrm>
        </p:spPr>
        <p:txBody>
          <a:bodyPr>
            <a:normAutofit/>
          </a:bodyPr>
          <a:lstStyle/>
          <a:p>
            <a:pPr algn="ctr"/>
            <a:r>
              <a:rPr lang="en-MY" sz="2000" b="1" dirty="0" smtClean="0">
                <a:solidFill>
                  <a:schemeClr val="bg1"/>
                </a:solidFill>
              </a:rPr>
              <a:t>Group </a:t>
            </a:r>
            <a:r>
              <a:rPr lang="en-MY" sz="2000" b="1" dirty="0">
                <a:solidFill>
                  <a:schemeClr val="bg1"/>
                </a:solidFill>
              </a:rPr>
              <a:t>Members : </a:t>
            </a:r>
          </a:p>
          <a:p>
            <a:pPr algn="ctr"/>
            <a:r>
              <a:rPr lang="en-MY" sz="2000" dirty="0" smtClean="0">
                <a:solidFill>
                  <a:schemeClr val="bg1"/>
                </a:solidFill>
              </a:rPr>
              <a:t>Lim </a:t>
            </a:r>
            <a:r>
              <a:rPr lang="en-MY" sz="2000" dirty="0" err="1" smtClean="0">
                <a:solidFill>
                  <a:schemeClr val="bg1"/>
                </a:solidFill>
              </a:rPr>
              <a:t>Xiu</a:t>
            </a:r>
            <a:r>
              <a:rPr lang="en-MY" sz="2000" dirty="0" smtClean="0">
                <a:solidFill>
                  <a:schemeClr val="bg1"/>
                </a:solidFill>
              </a:rPr>
              <a:t> Qing</a:t>
            </a:r>
          </a:p>
          <a:p>
            <a:pPr algn="ctr"/>
            <a:r>
              <a:rPr lang="en-MY" sz="2000" dirty="0" smtClean="0">
                <a:solidFill>
                  <a:schemeClr val="bg1"/>
                </a:solidFill>
              </a:rPr>
              <a:t>Tan Vin </a:t>
            </a:r>
            <a:r>
              <a:rPr lang="en-MY" sz="2000" smtClean="0">
                <a:solidFill>
                  <a:schemeClr val="bg1"/>
                </a:solidFill>
              </a:rPr>
              <a:t>Nie </a:t>
            </a:r>
            <a:endParaRPr lang="en-MY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Vivian </a:t>
            </a:r>
            <a:r>
              <a:rPr lang="en-US" sz="2000" dirty="0">
                <a:solidFill>
                  <a:schemeClr val="bg1"/>
                </a:solidFill>
              </a:rPr>
              <a:t>Tay </a:t>
            </a:r>
            <a:r>
              <a:rPr lang="en-US" sz="2000" dirty="0" smtClean="0">
                <a:solidFill>
                  <a:schemeClr val="bg1"/>
                </a:solidFill>
              </a:rPr>
              <a:t>Huey </a:t>
            </a:r>
            <a:r>
              <a:rPr lang="en-US" sz="2000" dirty="0" err="1" smtClean="0">
                <a:solidFill>
                  <a:schemeClr val="bg1"/>
                </a:solidFill>
              </a:rPr>
              <a:t>Shuen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Yeoh</a:t>
            </a:r>
            <a:r>
              <a:rPr lang="en-US" sz="2000" dirty="0" smtClean="0">
                <a:solidFill>
                  <a:schemeClr val="bg1"/>
                </a:solidFill>
              </a:rPr>
              <a:t> Sin Yuen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Ho </a:t>
            </a:r>
            <a:r>
              <a:rPr lang="en-US" sz="2000" dirty="0" err="1">
                <a:solidFill>
                  <a:schemeClr val="bg1"/>
                </a:solidFill>
              </a:rPr>
              <a:t>Zi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Yan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Wong Cho </a:t>
            </a:r>
            <a:r>
              <a:rPr lang="en-US" sz="2000" dirty="0" err="1" smtClean="0">
                <a:solidFill>
                  <a:schemeClr val="bg1"/>
                </a:solidFill>
              </a:rPr>
              <a:t>Mun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Yong Ai Yi</a:t>
            </a:r>
            <a:r>
              <a:rPr lang="en-MY" sz="2000" dirty="0" smtClean="0">
                <a:solidFill>
                  <a:schemeClr val="bg1"/>
                </a:solidFill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6435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38" y="-103503"/>
            <a:ext cx="10515600" cy="1325563"/>
          </a:xfrm>
        </p:spPr>
        <p:txBody>
          <a:bodyPr/>
          <a:lstStyle/>
          <a:p>
            <a:r>
              <a:rPr lang="en-M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Swiss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9800" y="958007"/>
            <a:ext cx="3238500" cy="2334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3213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327338" y="818307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dirty="0" err="1" smtClean="0"/>
              <a:t>Locat</a:t>
            </a:r>
            <a:r>
              <a:rPr lang="en-US" altLang="zh-CN" dirty="0" smtClean="0"/>
              <a:t>ion:</a:t>
            </a:r>
            <a:r>
              <a:rPr lang="en-MY" dirty="0" smtClean="0"/>
              <a:t> </a:t>
            </a:r>
            <a:r>
              <a:rPr lang="en-MY" dirty="0" err="1" smtClean="0"/>
              <a:t>Klang</a:t>
            </a:r>
            <a:r>
              <a:rPr lang="en-MY" dirty="0" smtClean="0"/>
              <a:t>, Selangor</a:t>
            </a:r>
          </a:p>
          <a:p>
            <a:r>
              <a:rPr lang="en-MY" dirty="0" smtClean="0"/>
              <a:t>Swiss’ owner: Kelly </a:t>
            </a:r>
          </a:p>
          <a:p>
            <a:r>
              <a:rPr lang="en-MY" dirty="0" smtClean="0"/>
              <a:t>Experience: Work as a hairdresser 8 years before having her own hair salon</a:t>
            </a:r>
          </a:p>
          <a:p>
            <a:r>
              <a:rPr lang="en-MY" dirty="0" smtClean="0"/>
              <a:t>Former Job: Apprentice</a:t>
            </a:r>
          </a:p>
          <a:p>
            <a:r>
              <a:rPr lang="en-MY" dirty="0" smtClean="0"/>
              <a:t>Passion: hairdressing</a:t>
            </a:r>
          </a:p>
          <a:p>
            <a:r>
              <a:rPr lang="en-MY" dirty="0" smtClean="0"/>
              <a:t>Salon Founded: 2010</a:t>
            </a:r>
          </a:p>
          <a:p>
            <a:r>
              <a:rPr lang="en-MY" dirty="0" smtClean="0"/>
              <a:t>No. Employees: 6 </a:t>
            </a:r>
          </a:p>
          <a:p>
            <a:r>
              <a:rPr lang="en-MY" dirty="0" smtClean="0"/>
              <a:t>Strategies to retain the customer:</a:t>
            </a:r>
          </a:p>
          <a:p>
            <a:r>
              <a:rPr lang="en-MY" dirty="0"/>
              <a:t>	</a:t>
            </a:r>
            <a:r>
              <a:rPr lang="en-MY" dirty="0" smtClean="0"/>
              <a:t>•Satisfied the needs of customers</a:t>
            </a:r>
          </a:p>
          <a:p>
            <a:r>
              <a:rPr lang="en-MY" dirty="0" smtClean="0"/>
              <a:t>	•improve their skills of hairdressing </a:t>
            </a:r>
          </a:p>
          <a:p>
            <a:r>
              <a:rPr lang="en-MY" dirty="0" smtClean="0"/>
              <a:t>	•They maintain a friendly, fair, and creative work 	environment</a:t>
            </a:r>
          </a:p>
          <a:p>
            <a:r>
              <a:rPr lang="en-MY" dirty="0" smtClean="0"/>
              <a:t>	• Services that Swiss provides include haircuts, hair 	washing, and hair colouring and scalp treatment. </a:t>
            </a:r>
          </a:p>
          <a:p>
            <a:r>
              <a:rPr lang="en-MY" dirty="0" smtClean="0"/>
              <a:t>	•Provides booking services due to the fact that they 	only have one stylist on duty.</a:t>
            </a:r>
          </a:p>
          <a:p>
            <a:r>
              <a:rPr lang="en-MY" dirty="0" smtClean="0"/>
              <a:t>	•Develop good relationship with the customers</a:t>
            </a:r>
          </a:p>
          <a:p>
            <a:r>
              <a:rPr lang="en-MY" dirty="0" smtClean="0"/>
              <a:t>Customer’s age group: variety of ages</a:t>
            </a:r>
          </a:p>
          <a:p>
            <a:r>
              <a:rPr lang="en-MY" dirty="0" smtClean="0"/>
              <a:t>No. of customer per day: 20</a:t>
            </a:r>
          </a:p>
          <a:p>
            <a:r>
              <a:rPr lang="en-MY" dirty="0" smtClean="0"/>
              <a:t>Capital to start a salon: roughly one hundred thousand </a:t>
            </a:r>
            <a:endParaRPr lang="en-MY" dirty="0"/>
          </a:p>
        </p:txBody>
      </p:sp>
      <p:pic>
        <p:nvPicPr>
          <p:cNvPr id="8" name="Picture 7" descr="C:\Users\Sayn\Downloads\12511878_992453834131081_462171377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5"/>
          <a:stretch/>
        </p:blipFill>
        <p:spPr bwMode="auto">
          <a:xfrm>
            <a:off x="7289800" y="3391425"/>
            <a:ext cx="2400300" cy="3237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Sayn\Downloads\12576165_992453814131083_1203669621_n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8"/>
          <a:stretch/>
        </p:blipFill>
        <p:spPr bwMode="auto">
          <a:xfrm>
            <a:off x="9878373" y="3391425"/>
            <a:ext cx="1929130" cy="2626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47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97" y="249216"/>
            <a:ext cx="9992932" cy="88412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P&amp;L 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714" y="991673"/>
            <a:ext cx="2658086" cy="1993565"/>
          </a:xfrm>
          <a:prstGeom prst="rect">
            <a:avLst/>
          </a:prstGeom>
        </p:spPr>
      </p:pic>
      <p:pic>
        <p:nvPicPr>
          <p:cNvPr id="5" name="Content Placeholder 4" descr="C:\Users\Sayn\Downloads\12575941_992454194131045_1330381790_n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65" y="3345332"/>
            <a:ext cx="2129735" cy="25403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13197" y="991673"/>
            <a:ext cx="7863197" cy="605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Location : </a:t>
            </a:r>
            <a:r>
              <a:rPr lang="en-MY" dirty="0" err="1" smtClean="0"/>
              <a:t>Negeri</a:t>
            </a:r>
            <a:r>
              <a:rPr lang="en-MY" dirty="0" smtClean="0"/>
              <a:t> Sembilan, home base salon (they change from shop lot to home base salon due to implementation of GST)</a:t>
            </a:r>
          </a:p>
          <a:p>
            <a:r>
              <a:rPr lang="en-MY" dirty="0" smtClean="0"/>
              <a:t>Salon Owner: James Lee and Apple Peng </a:t>
            </a:r>
          </a:p>
          <a:p>
            <a:r>
              <a:rPr lang="en-MY" dirty="0" smtClean="0"/>
              <a:t>Passion : Hairdressing</a:t>
            </a:r>
          </a:p>
          <a:p>
            <a:r>
              <a:rPr lang="en-MY" dirty="0" smtClean="0"/>
              <a:t>Founded year: 1994</a:t>
            </a:r>
          </a:p>
          <a:p>
            <a:r>
              <a:rPr lang="en-MY" dirty="0" smtClean="0"/>
              <a:t>Experience: </a:t>
            </a:r>
          </a:p>
          <a:p>
            <a:r>
              <a:rPr lang="en-MY" dirty="0" smtClean="0"/>
              <a:t>	•James Lee work as a hairdressing at the age 18-20. </a:t>
            </a:r>
          </a:p>
          <a:p>
            <a:r>
              <a:rPr lang="en-MY" dirty="0" smtClean="0"/>
              <a:t>	•1984, James went to Thailand and worked as a hair stylist. </a:t>
            </a:r>
          </a:p>
          <a:p>
            <a:r>
              <a:rPr lang="en-MY" dirty="0" smtClean="0"/>
              <a:t>	•After he graduated from high school, he did not decide to further his 	studies. This was because he had found his passion in hairdressing.</a:t>
            </a:r>
          </a:p>
          <a:p>
            <a:r>
              <a:rPr lang="en-MY" dirty="0" smtClean="0"/>
              <a:t>	•He then married with Apple Peng and decided to open their own 	Salon business.</a:t>
            </a:r>
          </a:p>
          <a:p>
            <a:r>
              <a:rPr lang="en-MY" dirty="0" smtClean="0"/>
              <a:t>	Years to take to set up their salon: 25 years	</a:t>
            </a:r>
          </a:p>
          <a:p>
            <a:r>
              <a:rPr lang="en-MY" dirty="0" smtClean="0"/>
              <a:t>No. of employees: none</a:t>
            </a:r>
          </a:p>
          <a:p>
            <a:r>
              <a:rPr lang="en-MY" dirty="0" smtClean="0"/>
              <a:t>Strategies to retain customers: </a:t>
            </a:r>
          </a:p>
          <a:p>
            <a:r>
              <a:rPr lang="en-MY" dirty="0" smtClean="0"/>
              <a:t>	•Skills and techniques of hairdressing that suitable to customers. </a:t>
            </a:r>
          </a:p>
          <a:p>
            <a:r>
              <a:rPr lang="en-MY" dirty="0" smtClean="0"/>
              <a:t>	•Travelled overseas to gain more knowledge about arts of </a:t>
            </a:r>
          </a:p>
          <a:p>
            <a:r>
              <a:rPr lang="en-MY" dirty="0" smtClean="0"/>
              <a:t>	•Maintain a friendly and clean environment in their hair salon.</a:t>
            </a:r>
          </a:p>
          <a:p>
            <a:r>
              <a:rPr lang="en-MY" dirty="0" smtClean="0"/>
              <a:t>	• P&amp;L Salon provides lots of skilled services, such as haircuts, hair 	washing, hair colouring, hair </a:t>
            </a:r>
            <a:r>
              <a:rPr lang="en-MY" dirty="0" err="1" smtClean="0"/>
              <a:t>rebonding</a:t>
            </a:r>
            <a:r>
              <a:rPr lang="en-MY" dirty="0" smtClean="0"/>
              <a:t> and scalp treatment.</a:t>
            </a:r>
          </a:p>
          <a:p>
            <a:r>
              <a:rPr lang="en-MY" dirty="0" smtClean="0"/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0032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17825"/>
            <a:ext cx="11023600" cy="104457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ctic"/>
              </a:rPr>
              <a:t>Comparative Analysis of the Businesses</a:t>
            </a:r>
            <a:endParaRPr lang="en-M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ctic"/>
            </a:endParaRPr>
          </a:p>
        </p:txBody>
      </p:sp>
    </p:spTree>
    <p:extLst>
      <p:ext uri="{BB962C8B-B14F-4D97-AF65-F5344CB8AC3E}">
        <p14:creationId xmlns:p14="http://schemas.microsoft.com/office/powerpoint/2010/main" val="301003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57" y="11611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 Analysis of the Businesses</a:t>
            </a:r>
            <a:r>
              <a:rPr lang="en-MY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MY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MY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957196"/>
              </p:ext>
            </p:extLst>
          </p:nvPr>
        </p:nvGraphicFramePr>
        <p:xfrm>
          <a:off x="426357" y="891835"/>
          <a:ext cx="11226799" cy="565972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739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80"/>
                        </a:spcAft>
                      </a:pPr>
                      <a:r>
                        <a:rPr lang="en-US" sz="2000" dirty="0">
                          <a:effectLst/>
                        </a:rPr>
                        <a:t>Swiss</a:t>
                      </a:r>
                      <a:endParaRPr lang="en-MY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Differences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 &amp; L Hair Salon 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80"/>
                        </a:spcAft>
                      </a:pPr>
                      <a:r>
                        <a:rPr lang="en-US" sz="1400" b="0" dirty="0">
                          <a:effectLst/>
                        </a:rPr>
                        <a:t>2010</a:t>
                      </a:r>
                      <a:endParaRPr lang="en-MY" sz="12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Year of salon founded</a:t>
                      </a:r>
                      <a:endParaRPr lang="en-MY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1994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30"/>
                        </a:spcAft>
                      </a:pPr>
                      <a:r>
                        <a:rPr lang="en-US" sz="1400" b="0" dirty="0">
                          <a:effectLst/>
                        </a:rPr>
                        <a:t>Six workers, all of them are </a:t>
                      </a:r>
                      <a:endParaRPr lang="en-MY" sz="12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20"/>
                        </a:spcAft>
                      </a:pPr>
                      <a:r>
                        <a:rPr lang="en-US" sz="1400" b="0" dirty="0">
                          <a:effectLst/>
                        </a:rPr>
                        <a:t>females</a:t>
                      </a:r>
                      <a:endParaRPr lang="en-MY" sz="12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Workers </a:t>
                      </a:r>
                      <a:endParaRPr lang="en-MY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Two workers, who are the owners of this salon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One branches, which is just located behind the first-founded salon </a:t>
                      </a:r>
                      <a:endParaRPr lang="en-MY" sz="12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Branches </a:t>
                      </a:r>
                      <a:endParaRPr lang="en-MY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30"/>
                        </a:spcAft>
                      </a:pPr>
                      <a:r>
                        <a:rPr lang="en-US" sz="1400">
                          <a:effectLst/>
                        </a:rPr>
                        <a:t>None </a:t>
                      </a:r>
                      <a:endParaRPr lang="en-MY" sz="1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3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MY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3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MY" sz="1400" b="0" dirty="0">
                          <a:effectLst/>
                        </a:rPr>
                        <a:t>Local customers, mostly from </a:t>
                      </a:r>
                      <a:r>
                        <a:rPr lang="en-MY" sz="1400" b="0" dirty="0" err="1">
                          <a:effectLst/>
                        </a:rPr>
                        <a:t>Klang</a:t>
                      </a:r>
                      <a:r>
                        <a:rPr lang="en-MY" sz="1400" b="0" dirty="0">
                          <a:effectLst/>
                        </a:rPr>
                        <a:t> </a:t>
                      </a:r>
                      <a:endParaRPr lang="en-MY" sz="12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MY" sz="1400" b="0" dirty="0">
                          <a:effectLst/>
                        </a:rPr>
                        <a:t>White collars</a:t>
                      </a:r>
                      <a:endParaRPr lang="en-MY" sz="12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Main Customers </a:t>
                      </a:r>
                      <a:endParaRPr lang="en-MY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3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MY" sz="1400">
                          <a:effectLst/>
                        </a:rPr>
                        <a:t>Local customers, some are from Kuala Lumpur </a:t>
                      </a:r>
                      <a:endParaRPr lang="en-MY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3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MY" sz="1400">
                          <a:effectLst/>
                        </a:rPr>
                        <a:t>Families </a:t>
                      </a:r>
                      <a:endParaRPr lang="en-MY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400">
                          <a:effectLst/>
                        </a:rPr>
                        <a:t> 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981">
                <a:tc>
                  <a:txBody>
                    <a:bodyPr/>
                    <a:lstStyle/>
                    <a:p>
                      <a:pPr>
                        <a:lnSpc>
                          <a:spcPct val="155000"/>
                        </a:lnSpc>
                        <a:spcAft>
                          <a:spcPts val="895"/>
                        </a:spcAft>
                      </a:pPr>
                      <a:r>
                        <a:rPr lang="en-US" sz="1400" b="0" dirty="0">
                          <a:effectLst/>
                        </a:rPr>
                        <a:t>Wide walkway and large waiting space for waiting customers</a:t>
                      </a:r>
                      <a:endParaRPr lang="en-MY" sz="12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600" b="1" dirty="0">
                          <a:effectLst/>
                        </a:rPr>
                        <a:t>Space </a:t>
                      </a:r>
                      <a:endParaRPr lang="en-MY" sz="14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925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</a:endParaRPr>
                    </a:p>
                    <a:p>
                      <a:pPr marR="5048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Spaces are compact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822" marR="2882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618">
                <a:tc>
                  <a:txBody>
                    <a:bodyPr/>
                    <a:lstStyle/>
                    <a:p>
                      <a:pPr indent="8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Workers are individually given specific tasks such as hair cutting, hair blowing, hair coloring and etc. </a:t>
                      </a:r>
                      <a:endParaRPr lang="en-MY" sz="12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068" marR="24311" marT="132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600" b="1" dirty="0">
                          <a:effectLst/>
                        </a:rPr>
                        <a:t>Corporate </a:t>
                      </a:r>
                      <a:endParaRPr lang="en-MY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Hierarchy </a:t>
                      </a:r>
                      <a:endParaRPr lang="en-MY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068" marR="24311" marT="1328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5000"/>
                        </a:lnSpc>
                        <a:spcAft>
                          <a:spcPts val="880"/>
                        </a:spcAft>
                      </a:pPr>
                      <a:r>
                        <a:rPr lang="en-US" sz="1400" dirty="0">
                          <a:effectLst/>
                        </a:rPr>
                        <a:t>Workers are not given specific task, workers need to provide all services that customers need.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068" marR="24311" marT="13283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884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Summary Table</a:t>
            </a: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85"/>
              </p:ext>
            </p:extLst>
          </p:nvPr>
        </p:nvGraphicFramePr>
        <p:xfrm>
          <a:off x="636949" y="553811"/>
          <a:ext cx="11095902" cy="571291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6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7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161">
                <a:tc>
                  <a:txBody>
                    <a:bodyPr/>
                    <a:lstStyle/>
                    <a:p>
                      <a:pPr marL="39370"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800" b="0" dirty="0">
                          <a:effectLst/>
                        </a:rPr>
                        <a:t>Large variety of haircare products. </a:t>
                      </a:r>
                      <a:endParaRPr lang="en-MY" sz="14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Products Variety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600" b="0" dirty="0">
                          <a:effectLst/>
                        </a:rPr>
                        <a:t>Focus on few brands of haircare </a:t>
                      </a:r>
                      <a:endParaRPr lang="en-MY" sz="12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600" b="0" dirty="0">
                          <a:effectLst/>
                        </a:rPr>
                        <a:t>products. </a:t>
                      </a:r>
                      <a:endParaRPr lang="en-MY" sz="12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Latest music </a:t>
                      </a:r>
                      <a:endParaRPr lang="en-MY" sz="12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Music System </a:t>
                      </a:r>
                      <a:endParaRPr lang="en-MY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Radio music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764">
                <a:tc>
                  <a:txBody>
                    <a:bodyPr/>
                    <a:lstStyle/>
                    <a:p>
                      <a:pPr marL="38100"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600" b="0" dirty="0">
                          <a:effectLst/>
                        </a:rPr>
                        <a:t>Facilities are new, clean and are in good condition. </a:t>
                      </a:r>
                      <a:endParaRPr lang="en-MY" sz="12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800" b="1" dirty="0">
                          <a:effectLst/>
                        </a:rPr>
                        <a:t>Facilities </a:t>
                      </a:r>
                      <a:endParaRPr lang="en-MY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Facilities are visually old. 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600" b="0" dirty="0">
                          <a:effectLst/>
                        </a:rPr>
                        <a:t>High </a:t>
                      </a:r>
                      <a:endParaRPr lang="en-MY" sz="12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Prices </a:t>
                      </a:r>
                      <a:endParaRPr lang="en-MY" sz="14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 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600" b="0" dirty="0">
                          <a:effectLst/>
                        </a:rPr>
                        <a:t>Establish additional branches </a:t>
                      </a:r>
                      <a:endParaRPr lang="en-MY" sz="12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800" b="1" dirty="0">
                          <a:effectLst/>
                        </a:rPr>
                        <a:t>Future Plan </a:t>
                      </a:r>
                      <a:endParaRPr lang="en-MY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None </a:t>
                      </a:r>
                      <a:endParaRPr lang="en-MY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Shop Lot </a:t>
                      </a:r>
                      <a:endParaRPr lang="en-MY" sz="12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15"/>
                        </a:spcAft>
                      </a:pPr>
                      <a:r>
                        <a:rPr lang="en-US" sz="1800" b="1" dirty="0">
                          <a:effectLst/>
                        </a:rPr>
                        <a:t>Location </a:t>
                      </a:r>
                      <a:endParaRPr lang="en-MY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Home base salon 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2761" marR="56369" marT="308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8900" y="20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kumimoji="0" lang="en-US" altLang="zh-CN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55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of comparative analysis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Swiss is more successful than P&amp;L because the design of the shop is more modern and fully with equipment. </a:t>
            </a:r>
            <a:endParaRPr lang="en-US" sz="2000" dirty="0"/>
          </a:p>
          <a:p>
            <a:r>
              <a:rPr lang="en-US" sz="2000" dirty="0" smtClean="0"/>
              <a:t>Other than that, Swiss has more employees than P&amp;L Salon.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294507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900" y="2740025"/>
            <a:ext cx="5257800" cy="106997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ctic"/>
              </a:rPr>
              <a:t>Recommendations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ctic"/>
            </a:endParaRPr>
          </a:p>
        </p:txBody>
      </p:sp>
    </p:spTree>
    <p:extLst>
      <p:ext uri="{BB962C8B-B14F-4D97-AF65-F5344CB8AC3E}">
        <p14:creationId xmlns:p14="http://schemas.microsoft.com/office/powerpoint/2010/main" val="414920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22362"/>
            <a:ext cx="10515600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Swiss (recommendation)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1988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MY" sz="2000" dirty="0"/>
              <a:t>Renovate the salon. </a:t>
            </a:r>
          </a:p>
          <a:p>
            <a:pPr lvl="0"/>
            <a:endParaRPr lang="en-MY" sz="2000" dirty="0" smtClean="0"/>
          </a:p>
          <a:p>
            <a:pPr lvl="0"/>
            <a:endParaRPr lang="en-MY" sz="2000" dirty="0"/>
          </a:p>
          <a:p>
            <a:pPr lvl="0"/>
            <a:endParaRPr lang="en-MY" sz="2000" dirty="0" smtClean="0"/>
          </a:p>
          <a:p>
            <a:r>
              <a:rPr lang="en-MY" sz="2000" dirty="0" smtClean="0"/>
              <a:t>entertain </a:t>
            </a:r>
            <a:r>
              <a:rPr lang="en-MY" sz="2000" dirty="0"/>
              <a:t>the waiting customers or other customers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more </a:t>
            </a:r>
            <a:r>
              <a:rPr lang="en-US" sz="2000" dirty="0"/>
              <a:t>stylist on duty</a:t>
            </a:r>
            <a:endParaRPr lang="en-MY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37" y="1420937"/>
            <a:ext cx="1673225" cy="1710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050" y="2825750"/>
            <a:ext cx="1657350" cy="1942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787" y="4330701"/>
            <a:ext cx="180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3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P&amp;L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MY" sz="2400" dirty="0"/>
              <a:t>advertise the salon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hire </a:t>
            </a:r>
            <a:r>
              <a:rPr lang="en-US" sz="2400" dirty="0"/>
              <a:t>more people </a:t>
            </a:r>
            <a:endParaRPr lang="en-MY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027906"/>
            <a:ext cx="2438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42418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03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/>
              <a:t>The Rise of Hair Salons Through the Ages. (2014, June 23). Retrieved from </a:t>
            </a:r>
            <a:r>
              <a:rPr lang="en-MY" dirty="0">
                <a:hlinkClick r:id="rId2"/>
              </a:rPr>
              <a:t>http://</a:t>
            </a:r>
            <a:r>
              <a:rPr lang="en-MY" dirty="0" smtClean="0">
                <a:hlinkClick r:id="rId2"/>
              </a:rPr>
              <a:t>www.curioushistory.com/the-rise-of-hair-salons-through-the-ages</a:t>
            </a:r>
            <a:endParaRPr lang="en-MY" dirty="0" smtClean="0"/>
          </a:p>
          <a:p>
            <a:pPr marL="0" indent="0">
              <a:buNone/>
            </a:pPr>
            <a:r>
              <a:rPr lang="en-MY" dirty="0" smtClean="0"/>
              <a:t/>
            </a:r>
            <a:br>
              <a:rPr lang="en-MY" dirty="0" smtClean="0"/>
            </a:br>
            <a:r>
              <a:rPr lang="en-MY" dirty="0"/>
              <a:t>Hairstyling Tool. (</a:t>
            </a:r>
            <a:r>
              <a:rPr lang="en-MY" dirty="0" err="1"/>
              <a:t>n.d.</a:t>
            </a:r>
            <a:r>
              <a:rPr lang="en-MY" dirty="0"/>
              <a:t>). Retrieved February 28, 2009, from </a:t>
            </a:r>
            <a:r>
              <a:rPr lang="en-MY" dirty="0">
                <a:hlinkClick r:id="rId3"/>
              </a:rPr>
              <a:t>https://</a:t>
            </a:r>
            <a:r>
              <a:rPr lang="en-MY" dirty="0" smtClean="0">
                <a:hlinkClick r:id="rId3"/>
              </a:rPr>
              <a:t>en.wikipedia.org/wiki/Hairstyling_tool</a:t>
            </a:r>
            <a:endParaRPr lang="en-MY" dirty="0" smtClean="0"/>
          </a:p>
          <a:p>
            <a:pPr marL="0" indent="0">
              <a:buNone/>
            </a:pPr>
            <a:r>
              <a:rPr lang="en-MY" dirty="0" smtClean="0"/>
              <a:t/>
            </a:r>
            <a:br>
              <a:rPr lang="en-MY" dirty="0" smtClean="0"/>
            </a:br>
            <a:r>
              <a:rPr lang="en-MY" dirty="0"/>
              <a:t>The Shaving Historical Timeline. (</a:t>
            </a:r>
            <a:r>
              <a:rPr lang="en-MY" dirty="0" err="1"/>
              <a:t>n.d.</a:t>
            </a:r>
            <a:r>
              <a:rPr lang="en-MY" dirty="0"/>
              <a:t>). Retrieved from </a:t>
            </a:r>
            <a:r>
              <a:rPr lang="en-MY" u="sng" dirty="0">
                <a:hlinkClick r:id="rId4"/>
              </a:rPr>
              <a:t>http://haircuttingstories.net/Story/SingleStory/55b83e96e8f05328db60702d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3578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495" y="425003"/>
            <a:ext cx="4162025" cy="857988"/>
          </a:xfrm>
        </p:spPr>
        <p:txBody>
          <a:bodyPr>
            <a:normAutofit fontScale="90000"/>
          </a:bodyPr>
          <a:lstStyle/>
          <a:p>
            <a:r>
              <a:rPr lang="en-M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ctic"/>
              </a:rPr>
              <a:t>Hair Salon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ct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902" y="1613260"/>
            <a:ext cx="9144000" cy="1655762"/>
          </a:xfrm>
        </p:spPr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02" y="2196923"/>
            <a:ext cx="4207099" cy="2804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51" y="744763"/>
            <a:ext cx="3515409" cy="2524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851" y="3829383"/>
            <a:ext cx="3512427" cy="234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REFLECTION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PROCESS OF INTERVIEWING BOTH SALON OWNER’S, WE LEARNT THAT EVERY BUSINESS HAS THEIR OWN CHALLENGES AND THEIR STRATEGIES OF SOLVING THE ISSUES. IT IS A BLEESING TO HAVE THIS EXPERIENCE OF INTERVIEWING TWO HAIR SALON AND LEARN FROM THEM. I HEREBY TAKE THIS OPPORTUNITY TO THANK THE LECTURER FOR GIVING US A CHANCE TO LEARN HOW </a:t>
            </a:r>
            <a:r>
              <a:rPr lang="en-US" smtClean="0"/>
              <a:t>A SUCESSFUL BUSINESS WORK.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16662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0" y="2613025"/>
            <a:ext cx="2755900" cy="1476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/>
              <a:t>Thank You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4097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600" y="2772682"/>
            <a:ext cx="6286500" cy="993775"/>
          </a:xfrm>
        </p:spPr>
        <p:txBody>
          <a:bodyPr>
            <a:noAutofit/>
          </a:bodyPr>
          <a:lstStyle/>
          <a:p>
            <a:r>
              <a:rPr lang="en-MY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ctic"/>
              </a:rPr>
              <a:t>History of Hair Salon</a:t>
            </a:r>
            <a:endParaRPr lang="en-MY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ctic"/>
            </a:endParaRPr>
          </a:p>
        </p:txBody>
      </p:sp>
    </p:spTree>
    <p:extLst>
      <p:ext uri="{BB962C8B-B14F-4D97-AF65-F5344CB8AC3E}">
        <p14:creationId xmlns:p14="http://schemas.microsoft.com/office/powerpoint/2010/main" val="15927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05" y="212018"/>
            <a:ext cx="8438882" cy="862885"/>
          </a:xfrm>
        </p:spPr>
        <p:txBody>
          <a:bodyPr/>
          <a:lstStyle/>
          <a:p>
            <a:r>
              <a:rPr lang="en-M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ctic"/>
              </a:rPr>
              <a:t>Ancient Egypt </a:t>
            </a:r>
            <a:endParaRPr lang="en-M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ctic"/>
            </a:endParaRPr>
          </a:p>
        </p:txBody>
      </p:sp>
      <p:pic>
        <p:nvPicPr>
          <p:cNvPr id="6" name="Content Placeholder 5" descr="http://www.ukhairdressers.com/history/Egyptian%20Hair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5" y="1880774"/>
            <a:ext cx="2209800" cy="20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73805" y="8939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dirty="0" smtClean="0"/>
              <a:t>In ancient Egypt, wealthy men and women would have shoulder-length hair or hair cut short to the nape or even clean shaven heads. </a:t>
            </a:r>
            <a:endParaRPr lang="en-MY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805" y="1817267"/>
            <a:ext cx="2862969" cy="1965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234" y="1817267"/>
            <a:ext cx="1914525" cy="2428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98667" y="4655138"/>
            <a:ext cx="3715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The women had hair styles that were usually cut short, or even in pigtails. It remained short because it was easy to maintain and to keep cool.</a:t>
            </a:r>
            <a:endParaRPr lang="en-MY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05" y="4363351"/>
            <a:ext cx="32385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4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20"/>
            <a:ext cx="10515600" cy="1325563"/>
          </a:xfrm>
        </p:spPr>
        <p:txBody>
          <a:bodyPr/>
          <a:lstStyle/>
          <a:p>
            <a:r>
              <a:rPr lang="en-M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ctic"/>
              </a:rPr>
              <a:t>Ancient Greece</a:t>
            </a:r>
            <a:endParaRPr lang="en-M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ctic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3938"/>
            <a:ext cx="6461077" cy="435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11850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ancient Greece and Rome, wealthy men had their servants as personal hairdressers, in addition to dyeing and shaving.</a:t>
            </a:r>
            <a:endParaRPr lang="en-MY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422" y="1538348"/>
            <a:ext cx="3810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0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92" y="-11096"/>
            <a:ext cx="10515600" cy="1325563"/>
          </a:xfrm>
        </p:spPr>
        <p:txBody>
          <a:bodyPr/>
          <a:lstStyle/>
          <a:p>
            <a:r>
              <a:rPr lang="en-M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the 1800s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192" y="1614222"/>
            <a:ext cx="19050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5192" y="8822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dirty="0" smtClean="0"/>
              <a:t>Martha Matilda Harper opened the first public salon called ‘The Harper Hair </a:t>
            </a:r>
            <a:r>
              <a:rPr lang="en-MY" dirty="0" err="1" smtClean="0"/>
              <a:t>Parlor</a:t>
            </a:r>
            <a:r>
              <a:rPr lang="en-MY" dirty="0" smtClean="0"/>
              <a:t>’</a:t>
            </a:r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151" y="1614222"/>
            <a:ext cx="2394449" cy="1793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753" y="1614222"/>
            <a:ext cx="2276878" cy="1789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941" y="3678509"/>
            <a:ext cx="4762500" cy="30575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3192" y="5020757"/>
            <a:ext cx="3301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She started training schools and employed the girls in her salon.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6121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7" y="0"/>
            <a:ext cx="10515600" cy="1325563"/>
          </a:xfrm>
        </p:spPr>
        <p:txBody>
          <a:bodyPr/>
          <a:lstStyle/>
          <a:p>
            <a:r>
              <a:rPr lang="en-M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19th centuries to 20th centuries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296" y="991807"/>
            <a:ext cx="4567197" cy="5473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5484" y="3038453"/>
            <a:ext cx="386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 Design for salon for </a:t>
            </a:r>
            <a:r>
              <a:rPr lang="en-MY" dirty="0" err="1" smtClean="0"/>
              <a:t>Ecole</a:t>
            </a:r>
            <a:r>
              <a:rPr lang="en-MY" dirty="0" smtClean="0"/>
              <a:t> </a:t>
            </a:r>
            <a:r>
              <a:rPr lang="en-MY" dirty="0" err="1" smtClean="0"/>
              <a:t>Boulle</a:t>
            </a:r>
            <a:r>
              <a:rPr lang="en-MY" dirty="0" smtClean="0"/>
              <a:t>, 1925, by Andre </a:t>
            </a:r>
            <a:r>
              <a:rPr lang="en-MY" dirty="0" err="1" smtClean="0"/>
              <a:t>Frechet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8455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Malaysia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35730"/>
            <a:ext cx="22479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262" y="2335730"/>
            <a:ext cx="4486275" cy="2990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70" y="5376260"/>
            <a:ext cx="915473" cy="915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515" y="5406382"/>
            <a:ext cx="915473" cy="915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44" y="5378378"/>
            <a:ext cx="915473" cy="915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18" y="4940829"/>
            <a:ext cx="915473" cy="915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279" y="5287984"/>
            <a:ext cx="915473" cy="9154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079" y="3345060"/>
            <a:ext cx="1237475" cy="20063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366" y="4963134"/>
            <a:ext cx="915473" cy="9154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8200" y="12290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dirty="0" smtClean="0"/>
              <a:t>To gain high profits, the price of services such as colouring, bleaching and </a:t>
            </a:r>
            <a:r>
              <a:rPr lang="en-MY" dirty="0" err="1" smtClean="0"/>
              <a:t>rebonding</a:t>
            </a:r>
            <a:r>
              <a:rPr lang="en-MY" dirty="0" smtClean="0"/>
              <a:t> cost mostly hundred and thousand above. </a:t>
            </a:r>
            <a:endParaRPr lang="en-MY" dirty="0"/>
          </a:p>
        </p:txBody>
      </p:sp>
      <p:sp>
        <p:nvSpPr>
          <p:cNvPr id="21" name="Rectangle 20"/>
          <p:cNvSpPr/>
          <p:nvPr/>
        </p:nvSpPr>
        <p:spPr>
          <a:xfrm>
            <a:off x="9292900" y="2335730"/>
            <a:ext cx="2842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H</a:t>
            </a:r>
            <a:r>
              <a:rPr lang="en-MY" dirty="0" smtClean="0"/>
              <a:t>airdressing industry in Malaysia increasingly popular.</a:t>
            </a:r>
            <a:endParaRPr lang="en-MY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85" y="4505398"/>
            <a:ext cx="915473" cy="9154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04" y="5046567"/>
            <a:ext cx="915473" cy="9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3044825"/>
            <a:ext cx="9029700" cy="981075"/>
          </a:xfrm>
        </p:spPr>
        <p:txBody>
          <a:bodyPr>
            <a:normAutofit fontScale="90000"/>
          </a:bodyPr>
          <a:lstStyle/>
          <a:p>
            <a:r>
              <a:rPr lang="en-M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ctic"/>
              </a:rPr>
              <a:t>Brief Description of the Businesses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ctic"/>
            </a:endParaRPr>
          </a:p>
        </p:txBody>
      </p:sp>
    </p:spTree>
    <p:extLst>
      <p:ext uri="{BB962C8B-B14F-4D97-AF65-F5344CB8AC3E}">
        <p14:creationId xmlns:p14="http://schemas.microsoft.com/office/powerpoint/2010/main" val="303009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646</Words>
  <Application>Microsoft Office PowerPoint</Application>
  <PresentationFormat>Widescreen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Hectic</vt:lpstr>
      <vt:lpstr>SimSun</vt:lpstr>
      <vt:lpstr>SimSun</vt:lpstr>
      <vt:lpstr>Arial</vt:lpstr>
      <vt:lpstr>Calibri</vt:lpstr>
      <vt:lpstr>Calibri Light</vt:lpstr>
      <vt:lpstr>Century Gothic</vt:lpstr>
      <vt:lpstr>Symbol</vt:lpstr>
      <vt:lpstr>Times New Roman</vt:lpstr>
      <vt:lpstr>Wingdings 3</vt:lpstr>
      <vt:lpstr>Office Theme</vt:lpstr>
      <vt:lpstr>Wisp</vt:lpstr>
      <vt:lpstr>HAIR SALON</vt:lpstr>
      <vt:lpstr>Hair Salon</vt:lpstr>
      <vt:lpstr>History of Hair Salon</vt:lpstr>
      <vt:lpstr>Ancient Egypt </vt:lpstr>
      <vt:lpstr>Ancient Greece</vt:lpstr>
      <vt:lpstr>End of the 1800s</vt:lpstr>
      <vt:lpstr>From the 19th centuries to 20th centuries</vt:lpstr>
      <vt:lpstr>Malaysia</vt:lpstr>
      <vt:lpstr>Brief Description of the Businesses</vt:lpstr>
      <vt:lpstr>Swiss</vt:lpstr>
      <vt:lpstr>P&amp;L </vt:lpstr>
      <vt:lpstr>Comparative Analysis of the Businesses</vt:lpstr>
      <vt:lpstr>Comparative Analysis of the Businesses </vt:lpstr>
      <vt:lpstr>PowerPoint Presentation</vt:lpstr>
      <vt:lpstr>Conclusion of comparative analysis</vt:lpstr>
      <vt:lpstr>Recommendations</vt:lpstr>
      <vt:lpstr>Swiss (recommendation)</vt:lpstr>
      <vt:lpstr>P&amp;L</vt:lpstr>
      <vt:lpstr>REFERENCE </vt:lpstr>
      <vt:lpstr>CONCLUSION AND REFLECTION </vt:lpstr>
      <vt:lpstr>THE END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HAIR SALON</dc:title>
  <dc:creator>Yong Ai Yi</dc:creator>
  <cp:lastModifiedBy>Vivian Tay</cp:lastModifiedBy>
  <cp:revision>16</cp:revision>
  <dcterms:created xsi:type="dcterms:W3CDTF">2016-01-15T05:43:06Z</dcterms:created>
  <dcterms:modified xsi:type="dcterms:W3CDTF">2016-02-06T10:14:09Z</dcterms:modified>
</cp:coreProperties>
</file>