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8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663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61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97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2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3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8143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5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1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9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27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49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9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3464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5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6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83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94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5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2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6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63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3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5258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2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90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9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57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67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75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46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0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9875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5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5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00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8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9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179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484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46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5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8FA1-7EEC-4BFB-B77A-B707D545B427}" type="datetimeFigureOut">
              <a:rPr lang="en-MY" smtClean="0"/>
              <a:t>8/8/2015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E990-614D-4A08-A345-A4FCC20B5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531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4D10-8D15-4271-877A-92EAB173342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8/8/2015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9DD0-A8DE-48F1-B6F2-01A092772870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1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57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0833"/>
            <a:ext cx="9410700" cy="9428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1665" y="1962746"/>
            <a:ext cx="3453245" cy="4840435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65" y="2051841"/>
            <a:ext cx="3377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 </a:t>
            </a:r>
            <a:r>
              <a:rPr lang="en-MY" sz="4400" b="1" dirty="0">
                <a:solidFill>
                  <a:srgbClr val="CA5A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panels </a:t>
            </a:r>
            <a:r>
              <a:rPr lang="en-MY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the buildings in the city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655" y="4399735"/>
            <a:ext cx="3059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>
                <a:solidFill>
                  <a:prstClr val="white"/>
                </a:solidFill>
              </a:rPr>
              <a:t>It’s </a:t>
            </a:r>
            <a:r>
              <a:rPr lang="en-MY" sz="2400" dirty="0">
                <a:solidFill>
                  <a:prstClr val="white"/>
                </a:solidFill>
              </a:rPr>
              <a:t>the energy of the future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>
                <a:solidFill>
                  <a:prstClr val="white"/>
                </a:solidFill>
              </a:rPr>
              <a:t>It’s </a:t>
            </a:r>
            <a:r>
              <a:rPr lang="en-MY" sz="2400" dirty="0">
                <a:solidFill>
                  <a:prstClr val="white"/>
                </a:solidFill>
              </a:rPr>
              <a:t>renewable and environmentally friendly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>
                <a:solidFill>
                  <a:prstClr val="white"/>
                </a:solidFill>
              </a:rPr>
              <a:t>An </a:t>
            </a:r>
            <a:r>
              <a:rPr lang="en-MY" sz="2400" dirty="0">
                <a:solidFill>
                  <a:prstClr val="white"/>
                </a:solidFill>
              </a:rPr>
              <a:t>investment for the future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>
                <a:solidFill>
                  <a:prstClr val="white"/>
                </a:solidFill>
              </a:rPr>
              <a:t>Save </a:t>
            </a:r>
            <a:r>
              <a:rPr lang="en-MY" sz="2400" dirty="0">
                <a:solidFill>
                  <a:prstClr val="white"/>
                </a:solidFill>
              </a:rPr>
              <a:t>the environment &amp; cost.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654" y="722846"/>
            <a:ext cx="7922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Energy Management </a:t>
            </a:r>
            <a:endParaRPr lang="en-MY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7109" y="1422398"/>
            <a:ext cx="39120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Tsunami</a:t>
            </a:r>
            <a:endParaRPr lang="en-MY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MY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7807" y="2607344"/>
            <a:ext cx="5156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prstClr val="black"/>
                </a:solidFill>
              </a:rPr>
              <a:t>Methods of disaster relief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dirty="0">
                <a:solidFill>
                  <a:prstClr val="black"/>
                </a:solidFill>
              </a:rPr>
              <a:t>Digging </a:t>
            </a:r>
            <a:r>
              <a:rPr lang="en-MY" sz="2800" dirty="0">
                <a:solidFill>
                  <a:prstClr val="black"/>
                </a:solidFill>
              </a:rPr>
              <a:t>deeper into the bedrocks by the coasts.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dirty="0">
                <a:solidFill>
                  <a:prstClr val="black"/>
                </a:solidFill>
              </a:rPr>
              <a:t>Build </a:t>
            </a:r>
            <a:r>
              <a:rPr lang="en-MY" sz="2800" dirty="0">
                <a:solidFill>
                  <a:prstClr val="black"/>
                </a:solidFill>
              </a:rPr>
              <a:t>skyscrapers using hard and strong materials.</a:t>
            </a:r>
          </a:p>
        </p:txBody>
      </p:sp>
    </p:spTree>
    <p:extLst>
      <p:ext uri="{BB962C8B-B14F-4D97-AF65-F5344CB8AC3E}">
        <p14:creationId xmlns:p14="http://schemas.microsoft.com/office/powerpoint/2010/main" val="22535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4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1451" y="11"/>
            <a:ext cx="565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Relief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9556" y="943152"/>
            <a:ext cx="3987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solidFill>
                  <a:prstClr val="black"/>
                </a:solidFill>
              </a:rPr>
              <a:t>The process of responding to a catastrophic situation, providing aid to people and communities who have suffered from some form of disaster.</a:t>
            </a:r>
          </a:p>
        </p:txBody>
      </p:sp>
    </p:spTree>
    <p:extLst>
      <p:ext uri="{BB962C8B-B14F-4D97-AF65-F5344CB8AC3E}">
        <p14:creationId xmlns:p14="http://schemas.microsoft.com/office/powerpoint/2010/main" val="40957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791" y="45720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72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Earthquakes</a:t>
            </a:r>
            <a:endParaRPr lang="en-MY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92" y="2297838"/>
            <a:ext cx="4293483" cy="353943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dirty="0">
                <a:solidFill>
                  <a:prstClr val="black"/>
                </a:solidFill>
              </a:rPr>
              <a:t>Driving </a:t>
            </a:r>
            <a:r>
              <a:rPr lang="en-MY" sz="2800" dirty="0">
                <a:solidFill>
                  <a:prstClr val="black"/>
                </a:solidFill>
              </a:rPr>
              <a:t>pillars into the ground, then connecting them together to build a foundation for the whole city.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dirty="0">
                <a:solidFill>
                  <a:prstClr val="black"/>
                </a:solidFill>
              </a:rPr>
              <a:t>Use </a:t>
            </a:r>
            <a:r>
              <a:rPr lang="en-MY" sz="2800" dirty="0">
                <a:solidFill>
                  <a:prstClr val="black"/>
                </a:solidFill>
              </a:rPr>
              <a:t>ball bearings as a base for the city. </a:t>
            </a:r>
          </a:p>
          <a:p>
            <a:endParaRPr lang="en-MY" sz="2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MY" sz="54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2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2015-08-08T06:53:31Z</dcterms:created>
  <dcterms:modified xsi:type="dcterms:W3CDTF">2015-08-08T06:57:28Z</dcterms:modified>
</cp:coreProperties>
</file>